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18"/>
  </p:notesMasterIdLst>
  <p:sldIdLst>
    <p:sldId id="257" r:id="rId7"/>
    <p:sldId id="283" r:id="rId8"/>
    <p:sldId id="260" r:id="rId9"/>
    <p:sldId id="295" r:id="rId10"/>
    <p:sldId id="293" r:id="rId11"/>
    <p:sldId id="290" r:id="rId12"/>
    <p:sldId id="294" r:id="rId13"/>
    <p:sldId id="286" r:id="rId14"/>
    <p:sldId id="296" r:id="rId15"/>
    <p:sldId id="291" r:id="rId16"/>
    <p:sldId id="263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8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4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evin" userId="9c4fb846-64f0-4c43-bb9c-68407671c7bc" providerId="ADAL" clId="{7425FED1-DD94-43C2-9B8B-95DE990994E2}"/>
    <pc:docChg chg="undo custSel addSld delSld modSld sldOrd modShowInfo">
      <pc:chgData name="Isaac Levin" userId="9c4fb846-64f0-4c43-bb9c-68407671c7bc" providerId="ADAL" clId="{7425FED1-DD94-43C2-9B8B-95DE990994E2}" dt="2020-11-11T18:59:29.044" v="405"/>
      <pc:docMkLst>
        <pc:docMk/>
      </pc:docMkLst>
      <pc:sldChg chg="modSp modTransition">
        <pc:chgData name="Isaac Levin" userId="9c4fb846-64f0-4c43-bb9c-68407671c7bc" providerId="ADAL" clId="{7425FED1-DD94-43C2-9B8B-95DE990994E2}" dt="2020-11-11T18:59:29.044" v="405"/>
        <pc:sldMkLst>
          <pc:docMk/>
          <pc:sldMk cId="3852120625" sldId="257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52120625" sldId="257"/>
            <ac:spMk id="3" creationId="{0783A175-10B8-0B47-A3ED-FDEB68569CA0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351983227" sldId="258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351983227" sldId="258"/>
            <ac:spMk id="3" creationId="{20EF4FCC-C00B-4FA2-B21C-A6C449EFAADE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351983227" sldId="258"/>
            <ac:spMk id="4" creationId="{CADD991E-767D-FE4B-82AD-96DD0E4D1BDA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561872712" sldId="259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561872712" sldId="259"/>
            <ac:spMk id="5" creationId="{058AD5E0-0C61-DD4A-B5A5-A197677F4E31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561872712" sldId="259"/>
            <ac:spMk id="6" creationId="{FDB6D46C-914E-ED4A-BF28-8900AF0ED6B7}"/>
          </ac:spMkLst>
        </pc:spChg>
      </pc:sldChg>
      <pc:sldChg chg="modSp mod modTransition">
        <pc:chgData name="Isaac Levin" userId="9c4fb846-64f0-4c43-bb9c-68407671c7bc" providerId="ADAL" clId="{7425FED1-DD94-43C2-9B8B-95DE990994E2}" dt="2020-11-11T18:59:29.044" v="405"/>
        <pc:sldMkLst>
          <pc:docMk/>
          <pc:sldMk cId="1108877457" sldId="260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Isaac Levin" userId="9c4fb846-64f0-4c43-bb9c-68407671c7bc" providerId="ADAL" clId="{7425FED1-DD94-43C2-9B8B-95DE990994E2}" dt="2020-11-11T16:45:37.818" v="369" actId="27636"/>
          <ac:spMkLst>
            <pc:docMk/>
            <pc:sldMk cId="1108877457" sldId="260"/>
            <ac:spMk id="3" creationId="{395CC549-1EA2-8B4A-ADC1-C00428D83849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668488753" sldId="261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2" creationId="{7F99603A-AA13-4A49-9230-4688AE2E862B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3" creationId="{A0474112-9F16-0A45-AE51-B06BF7E50113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4" creationId="{AA22736B-A560-D141-970D-3B00E888626A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4113657981" sldId="262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113657981" sldId="262"/>
            <ac:spMk id="2" creationId="{E150C0B0-ED21-4048-B32A-4023722F3F50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113657981" sldId="262"/>
            <ac:spMk id="3" creationId="{C7FBA468-3EB7-2947-9916-1F08AD82F950}"/>
          </ac:spMkLst>
        </pc:spChg>
      </pc:sldChg>
      <pc:sldChg chg="addSp delSp modSp mod or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138217056" sldId="263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138217056" sldId="263"/>
            <ac:spMk id="2" creationId="{029FE3FC-D1E2-764E-8278-BB37780282A6}"/>
          </ac:spMkLst>
        </pc:spChg>
        <pc:spChg chg="add del mod">
          <ac:chgData name="Isaac Levin" userId="9c4fb846-64f0-4c43-bb9c-68407671c7bc" providerId="ADAL" clId="{7425FED1-DD94-43C2-9B8B-95DE990994E2}" dt="2020-11-03T21:13:33.472" v="299"/>
          <ac:spMkLst>
            <pc:docMk/>
            <pc:sldMk cId="1138217056" sldId="263"/>
            <ac:spMk id="3" creationId="{163FC28D-518A-BF48-8B64-C8BF638EE003}"/>
          </ac:spMkLst>
        </pc:spChg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281430713" sldId="264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700942184" sldId="265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714984656" sldId="266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762594509" sldId="267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716267179" sldId="268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767973781" sldId="269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795166905" sldId="270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552505949" sldId="271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387637562" sldId="272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402201920" sldId="273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191142605" sldId="275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650461553" sldId="276"/>
        </pc:sldMkLst>
      </pc:sldChg>
      <pc:sldChg chg="modSp mod modTransition modAnim">
        <pc:chgData name="Isaac Levin" userId="9c4fb846-64f0-4c43-bb9c-68407671c7bc" providerId="ADAL" clId="{7425FED1-DD94-43C2-9B8B-95DE990994E2}" dt="2020-11-11T18:59:29.044" v="405"/>
        <pc:sldMkLst>
          <pc:docMk/>
          <pc:sldMk cId="4147837078" sldId="277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4147837078" sldId="277"/>
            <ac:spMk id="2" creationId="{8DBF8FFE-1C32-4498-A199-408113329A33}"/>
          </ac:spMkLst>
        </pc:spChg>
        <pc:spChg chg="mod">
          <ac:chgData name="Isaac Levin" userId="9c4fb846-64f0-4c43-bb9c-68407671c7bc" providerId="ADAL" clId="{7425FED1-DD94-43C2-9B8B-95DE990994E2}" dt="2020-11-11T16:46:53.893" v="383" actId="20577"/>
          <ac:spMkLst>
            <pc:docMk/>
            <pc:sldMk cId="4147837078" sldId="277"/>
            <ac:spMk id="3" creationId="{4B7A1553-CFE6-4EE8-BB85-9B6FE5474126}"/>
          </ac:spMkLst>
        </pc:spChg>
      </pc:sldChg>
      <pc:sldChg chg="modSp mod modTransition">
        <pc:chgData name="Isaac Levin" userId="9c4fb846-64f0-4c43-bb9c-68407671c7bc" providerId="ADAL" clId="{7425FED1-DD94-43C2-9B8B-95DE990994E2}" dt="2020-11-11T18:59:29.044" v="405"/>
        <pc:sldMkLst>
          <pc:docMk/>
          <pc:sldMk cId="1032813473" sldId="278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032813473" sldId="278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6:52:31.886" v="400" actId="20577"/>
          <ac:spMkLst>
            <pc:docMk/>
            <pc:sldMk cId="1032813473" sldId="278"/>
            <ac:spMk id="3" creationId="{3F03DDB4-71ED-4BD8-8F13-9314537739B6}"/>
          </ac:spMkLst>
        </pc:spChg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1639907279" sldId="279"/>
        </pc:sldMkLst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659617353" sldId="280"/>
        </pc:sldMkLst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4093387133" sldId="281"/>
        </pc:sldMkLst>
      </pc:sldChg>
      <pc:sldChg chg="modSp del">
        <pc:chgData name="Isaac Levin" userId="9c4fb846-64f0-4c43-bb9c-68407671c7bc" providerId="ADAL" clId="{7425FED1-DD94-43C2-9B8B-95DE990994E2}" dt="2020-11-03T21:18:26.054" v="345" actId="47"/>
        <pc:sldMkLst>
          <pc:docMk/>
          <pc:sldMk cId="1724362903" sldId="282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724362903" sldId="282"/>
            <ac:spMk id="2" creationId="{DF29CAD8-3B01-4900-8D34-0944808A6A63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724362903" sldId="282"/>
            <ac:spMk id="3" creationId="{FEF02246-161F-4852-A958-B722D39F9FF3}"/>
          </ac:spMkLst>
        </pc:spChg>
      </pc:sldChg>
      <pc:sldChg chg="addSp modSp mod modTransition modAnim">
        <pc:chgData name="Isaac Levin" userId="9c4fb846-64f0-4c43-bb9c-68407671c7bc" providerId="ADAL" clId="{7425FED1-DD94-43C2-9B8B-95DE990994E2}" dt="2020-11-11T18:59:29.044" v="405"/>
        <pc:sldMkLst>
          <pc:docMk/>
          <pc:sldMk cId="1601145591" sldId="283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601145591" sldId="283"/>
            <ac:spMk id="2" creationId="{102783F1-D2D5-4E4C-8DDE-6DCD29783034}"/>
          </ac:spMkLst>
        </pc:spChg>
        <pc:spChg chg="mod">
          <ac:chgData name="Isaac Levin" userId="9c4fb846-64f0-4c43-bb9c-68407671c7bc" providerId="ADAL" clId="{7425FED1-DD94-43C2-9B8B-95DE990994E2}" dt="2020-11-03T21:17:31.462" v="341" actId="404"/>
          <ac:spMkLst>
            <pc:docMk/>
            <pc:sldMk cId="1601145591" sldId="283"/>
            <ac:spMk id="3" creationId="{84759909-5E4C-4451-87B3-D7799251EB16}"/>
          </ac:spMkLst>
        </pc:spChg>
        <pc:spChg chg="add mod">
          <ac:chgData name="Isaac Levin" userId="9c4fb846-64f0-4c43-bb9c-68407671c7bc" providerId="ADAL" clId="{7425FED1-DD94-43C2-9B8B-95DE990994E2}" dt="2020-11-03T21:17:59.709" v="344" actId="208"/>
          <ac:spMkLst>
            <pc:docMk/>
            <pc:sldMk cId="1601145591" sldId="283"/>
            <ac:spMk id="9" creationId="{DC7AEC87-8437-4F6C-8D02-FF01023CF50F}"/>
          </ac:spMkLst>
        </pc:spChg>
        <pc:picChg chg="add mod">
          <ac:chgData name="Isaac Levin" userId="9c4fb846-64f0-4c43-bb9c-68407671c7bc" providerId="ADAL" clId="{7425FED1-DD94-43C2-9B8B-95DE990994E2}" dt="2020-11-11T16:43:47.899" v="365" actId="1076"/>
          <ac:picMkLst>
            <pc:docMk/>
            <pc:sldMk cId="1601145591" sldId="283"/>
            <ac:picMk id="4" creationId="{7A941F5E-0A93-479D-A40A-75E778566CA3}"/>
          </ac:picMkLst>
        </pc:picChg>
        <pc:picChg chg="add mod">
          <ac:chgData name="Isaac Levin" userId="9c4fb846-64f0-4c43-bb9c-68407671c7bc" providerId="ADAL" clId="{7425FED1-DD94-43C2-9B8B-95DE990994E2}" dt="2020-11-03T21:14:14.922" v="303"/>
          <ac:picMkLst>
            <pc:docMk/>
            <pc:sldMk cId="1601145591" sldId="283"/>
            <ac:picMk id="5" creationId="{BC0CCD6B-378B-4FD7-9028-C8DF5D3B43B9}"/>
          </ac:picMkLst>
        </pc:picChg>
        <pc:picChg chg="add mod">
          <ac:chgData name="Isaac Levin" userId="9c4fb846-64f0-4c43-bb9c-68407671c7bc" providerId="ADAL" clId="{7425FED1-DD94-43C2-9B8B-95DE990994E2}" dt="2020-11-03T21:14:14.922" v="303"/>
          <ac:picMkLst>
            <pc:docMk/>
            <pc:sldMk cId="1601145591" sldId="283"/>
            <ac:picMk id="6" creationId="{8AA39541-F2AD-49C5-AD23-6BF2D4B6E8C4}"/>
          </ac:picMkLst>
        </pc:picChg>
        <pc:picChg chg="add mod">
          <ac:chgData name="Isaac Levin" userId="9c4fb846-64f0-4c43-bb9c-68407671c7bc" providerId="ADAL" clId="{7425FED1-DD94-43C2-9B8B-95DE990994E2}" dt="2020-11-03T21:17:46.343" v="343"/>
          <ac:picMkLst>
            <pc:docMk/>
            <pc:sldMk cId="1601145591" sldId="283"/>
            <ac:picMk id="7" creationId="{60E2524A-0D83-47E9-B6A7-259149AC4F46}"/>
          </ac:picMkLst>
        </pc:picChg>
        <pc:picChg chg="add mod">
          <ac:chgData name="Isaac Levin" userId="9c4fb846-64f0-4c43-bb9c-68407671c7bc" providerId="ADAL" clId="{7425FED1-DD94-43C2-9B8B-95DE990994E2}" dt="2020-11-03T21:17:38.333" v="342" actId="1076"/>
          <ac:picMkLst>
            <pc:docMk/>
            <pc:sldMk cId="1601145591" sldId="283"/>
            <ac:picMk id="8" creationId="{53BA01AA-430B-412E-8C97-353136336DD1}"/>
          </ac:picMkLst>
        </pc:picChg>
      </pc:sldChg>
      <pc:sldChg chg="del">
        <pc:chgData name="Isaac Levin" userId="9c4fb846-64f0-4c43-bb9c-68407671c7bc" providerId="ADAL" clId="{7425FED1-DD94-43C2-9B8B-95DE990994E2}" dt="2020-10-22T21:37:33.643" v="31" actId="47"/>
        <pc:sldMkLst>
          <pc:docMk/>
          <pc:sldMk cId="3018156592" sldId="284"/>
        </pc:sldMkLst>
      </pc:sldChg>
      <pc:sldChg chg="add del">
        <pc:chgData name="Isaac Levin" userId="9c4fb846-64f0-4c43-bb9c-68407671c7bc" providerId="ADAL" clId="{7425FED1-DD94-43C2-9B8B-95DE990994E2}" dt="2020-10-22T21:37:03.068" v="17" actId="22"/>
        <pc:sldMkLst>
          <pc:docMk/>
          <pc:sldMk cId="3095476907" sldId="285"/>
        </pc:sldMkLst>
      </pc:sldChg>
      <pc:sldChg chg="addSp delSp modSp add mod or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757500449" sldId="285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757500449" sldId="285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757500449" sldId="285"/>
            <ac:spMk id="3" creationId="{163FC28D-518A-BF48-8B64-C8BF638EE003}"/>
          </ac:spMkLst>
        </pc:spChg>
        <pc:picChg chg="del">
          <ac:chgData name="Isaac Levin" userId="9c4fb846-64f0-4c43-bb9c-68407671c7bc" providerId="ADAL" clId="{7425FED1-DD94-43C2-9B8B-95DE990994E2}" dt="2020-10-22T21:38:19.899" v="32" actId="478"/>
          <ac:picMkLst>
            <pc:docMk/>
            <pc:sldMk cId="3757500449" sldId="285"/>
            <ac:picMk id="4" creationId="{92F3B251-7903-A84E-ADBD-87B131AF9AC7}"/>
          </ac:picMkLst>
        </pc:picChg>
        <pc:picChg chg="add mod">
          <ac:chgData name="Isaac Levin" userId="9c4fb846-64f0-4c43-bb9c-68407671c7bc" providerId="ADAL" clId="{7425FED1-DD94-43C2-9B8B-95DE990994E2}" dt="2020-10-22T21:38:23.022" v="34" actId="1076"/>
          <ac:picMkLst>
            <pc:docMk/>
            <pc:sldMk cId="3757500449" sldId="285"/>
            <ac:picMk id="6" creationId="{2BD09132-DEBE-4235-9F0B-368CB07D3CD2}"/>
          </ac:picMkLst>
        </pc:picChg>
      </pc:sldChg>
      <pc:sldChg chg="modSp add del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1837733754" sldId="286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837733754" sldId="286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837733754" sldId="286"/>
            <ac:spMk id="3" creationId="{163FC28D-518A-BF48-8B64-C8BF638EE003}"/>
          </ac:spMkLst>
        </pc:spChg>
      </pc:sldChg>
      <pc:sldChg chg="addSp">
        <pc:chgData name="Isaac Levin" userId="9c4fb846-64f0-4c43-bb9c-68407671c7bc" providerId="ADAL" clId="{7425FED1-DD94-43C2-9B8B-95DE990994E2}" dt="2020-11-11T16:37:03.234" v="346"/>
        <pc:sldMkLst>
          <pc:docMk/>
          <pc:sldMk cId="2246407832" sldId="286"/>
        </pc:sldMkLst>
        <pc:picChg chg="add">
          <ac:chgData name="Isaac Levin" userId="9c4fb846-64f0-4c43-bb9c-68407671c7bc" providerId="ADAL" clId="{7425FED1-DD94-43C2-9B8B-95DE990994E2}" dt="2020-11-11T16:37:03.234" v="346"/>
          <ac:picMkLst>
            <pc:docMk/>
            <pc:sldMk cId="2246407832" sldId="286"/>
            <ac:picMk id="1026" creationId="{4941635B-95F0-4013-8ED0-63E71873805C}"/>
          </ac:picMkLst>
        </pc:pic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4244562309" sldId="287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244562309" sldId="287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244562309" sldId="287"/>
            <ac:spMk id="3" creationId="{163FC28D-518A-BF48-8B64-C8BF638EE003}"/>
          </ac:spMkLst>
        </pc:sp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382954425" sldId="288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2954425" sldId="288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2954425" sldId="288"/>
            <ac:spMk id="3" creationId="{163FC28D-518A-BF48-8B64-C8BF638EE003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752751238" sldId="289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752751238" sldId="289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03T21:16:30.247" v="333" actId="27636"/>
          <ac:spMkLst>
            <pc:docMk/>
            <pc:sldMk cId="2752751238" sldId="289"/>
            <ac:spMk id="3" creationId="{3F03DDB4-71ED-4BD8-8F13-9314537739B6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680583775" sldId="290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80583775" sldId="290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03T21:16:19.708" v="331"/>
          <ac:spMkLst>
            <pc:docMk/>
            <pc:sldMk cId="2680583775" sldId="290"/>
            <ac:spMk id="3" creationId="{3F03DDB4-71ED-4BD8-8F13-9314537739B6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1170766587" sldId="291"/>
        </pc:sldMkLst>
        <pc:spChg chg="mod">
          <ac:chgData name="Isaac Levin" userId="9c4fb846-64f0-4c43-bb9c-68407671c7bc" providerId="ADAL" clId="{7425FED1-DD94-43C2-9B8B-95DE990994E2}" dt="2020-11-11T16:50:14.248" v="390" actId="20577"/>
          <ac:spMkLst>
            <pc:docMk/>
            <pc:sldMk cId="1170766587" sldId="291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8:58:59.470" v="404" actId="27636"/>
          <ac:spMkLst>
            <pc:docMk/>
            <pc:sldMk cId="1170766587" sldId="291"/>
            <ac:spMk id="3" creationId="{3F03DDB4-71ED-4BD8-8F13-9314537739B6}"/>
          </ac:spMkLst>
        </pc:sp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3814715686" sldId="292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814715686" sldId="292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6:52:54.169" v="402" actId="27636"/>
          <ac:spMkLst>
            <pc:docMk/>
            <pc:sldMk cId="3814715686" sldId="292"/>
            <ac:spMk id="3" creationId="{3F03DDB4-71ED-4BD8-8F13-9314537739B6}"/>
          </ac:spMkLst>
        </pc:spChg>
      </pc:sldChg>
      <pc:sldChg chg="delSp modSp new add del mod">
        <pc:chgData name="Isaac Levin" userId="9c4fb846-64f0-4c43-bb9c-68407671c7bc" providerId="ADAL" clId="{7425FED1-DD94-43C2-9B8B-95DE990994E2}" dt="2020-11-11T16:37:46.075" v="357" actId="47"/>
        <pc:sldMkLst>
          <pc:docMk/>
          <pc:sldMk cId="125770008" sldId="293"/>
        </pc:sldMkLst>
        <pc:spChg chg="del">
          <ac:chgData name="Isaac Levin" userId="9c4fb846-64f0-4c43-bb9c-68407671c7bc" providerId="ADAL" clId="{7425FED1-DD94-43C2-9B8B-95DE990994E2}" dt="2020-11-11T16:37:21.997" v="352" actId="478"/>
          <ac:spMkLst>
            <pc:docMk/>
            <pc:sldMk cId="125770008" sldId="293"/>
            <ac:spMk id="2" creationId="{E07BEF07-A59B-4594-B80B-199B9124997A}"/>
          </ac:spMkLst>
        </pc:spChg>
        <pc:spChg chg="del">
          <ac:chgData name="Isaac Levin" userId="9c4fb846-64f0-4c43-bb9c-68407671c7bc" providerId="ADAL" clId="{7425FED1-DD94-43C2-9B8B-95DE990994E2}" dt="2020-11-11T16:37:26.764" v="353" actId="478"/>
          <ac:spMkLst>
            <pc:docMk/>
            <pc:sldMk cId="125770008" sldId="293"/>
            <ac:spMk id="3" creationId="{8B7DEDE6-AE69-4433-8147-B36236FA079B}"/>
          </ac:spMkLst>
        </pc:spChg>
        <pc:picChg chg="mod">
          <ac:chgData name="Isaac Levin" userId="9c4fb846-64f0-4c43-bb9c-68407671c7bc" providerId="ADAL" clId="{7425FED1-DD94-43C2-9B8B-95DE990994E2}" dt="2020-11-11T16:37:43.758" v="356" actId="14100"/>
          <ac:picMkLst>
            <pc:docMk/>
            <pc:sldMk cId="125770008" sldId="293"/>
            <ac:picMk id="2050" creationId="{3D681AEE-2B2E-42B3-8D18-88F147E90C79}"/>
          </ac:picMkLst>
        </pc:picChg>
      </pc:sldChg>
      <pc:sldChg chg="addSp">
        <pc:chgData name="Isaac Levin" userId="9c4fb846-64f0-4c43-bb9c-68407671c7bc" providerId="ADAL" clId="{7425FED1-DD94-43C2-9B8B-95DE990994E2}" dt="2020-11-11T16:37:17.842" v="350"/>
        <pc:sldMkLst>
          <pc:docMk/>
          <pc:sldMk cId="161522026" sldId="293"/>
        </pc:sldMkLst>
        <pc:picChg chg="add">
          <ac:chgData name="Isaac Levin" userId="9c4fb846-64f0-4c43-bb9c-68407671c7bc" providerId="ADAL" clId="{7425FED1-DD94-43C2-9B8B-95DE990994E2}" dt="2020-11-11T16:37:17.842" v="350"/>
          <ac:picMkLst>
            <pc:docMk/>
            <pc:sldMk cId="161522026" sldId="293"/>
            <ac:picMk id="2050" creationId="{3D681AEE-2B2E-42B3-8D18-88F147E90C79}"/>
          </ac:picMkLst>
        </pc:picChg>
      </pc:sldChg>
      <pc:sldChg chg="modSp add del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07943324" sldId="293"/>
        </pc:sldMkLst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" creationId="{E150C0B0-ED21-4048-B32A-4023722F3F50}"/>
          </ac:spMkLst>
        </pc:spChg>
        <pc:spChg chg="mod">
          <ac:chgData name="Isaac Levin" userId="9c4fb846-64f0-4c43-bb9c-68407671c7bc" providerId="ADAL" clId="{7425FED1-DD94-43C2-9B8B-95DE990994E2}" dt="2020-11-11T16:51:51.822" v="395" actId="14100"/>
          <ac:spMkLst>
            <pc:docMk/>
            <pc:sldMk cId="207943324" sldId="293"/>
            <ac:spMk id="4" creationId="{9DEAB810-E789-4F5A-AFE7-B9FCC620BD4C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1" creationId="{E589A1F7-FDBC-446F-8BA8-1A16F24464E3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3" creationId="{892F8F63-69D8-4893-BACE-3931EBC72B04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5" creationId="{446E2B67-F0E5-40B5-AEAE-D17C7CF6540A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7" creationId="{354455FE-12D1-4D4F-885C-DD071128573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8" creationId="{3342029B-D774-4FA2-8185-8BEC168E9CCE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9" creationId="{13A80EB2-DED5-4B7E-A761-40BB53A1A80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3" creationId="{D77368F0-CE1E-4C6C-AA35-379343465DC0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5" creationId="{3840BFC9-BD07-4896-9272-AC42FD395E6A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6" creationId="{0BDCDDD8-4B20-4806-AE5F-9CD90A0837A0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8" creationId="{6EEA192B-60DE-4D2A-B507-EA9B6FDD3DA7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0" creationId="{9E6CEF06-3BFB-435E-800A-E7DE96EDE9AE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2" creationId="{5E55F6AB-C670-4933-BEEE-2DB28812A802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4" creationId="{073403B2-0705-483F-BD5A-0AB75EE17099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6" creationId="{304E6618-003C-4F3A-87AE-9C3EC967108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8" creationId="{4A546B72-6F14-4CD7-BE55-1970C5C1A625}"/>
          </ac:spMkLst>
        </pc:spChg>
      </pc:sldChg>
      <pc:sldMasterChg chg="addSldLayout">
        <pc:chgData name="Isaac Levin" userId="9c4fb846-64f0-4c43-bb9c-68407671c7bc" providerId="ADAL" clId="{7425FED1-DD94-43C2-9B8B-95DE990994E2}" dt="2020-11-11T16:38:00.352" v="358" actId="27028"/>
        <pc:sldMasterMkLst>
          <pc:docMk/>
          <pc:sldMasterMk cId="2691677774" sldId="2147483688"/>
        </pc:sldMasterMkLst>
        <pc:sldLayoutChg chg="add">
          <pc:chgData name="Isaac Levin" userId="9c4fb846-64f0-4c43-bb9c-68407671c7bc" providerId="ADAL" clId="{7425FED1-DD94-43C2-9B8B-95DE990994E2}" dt="2020-11-11T16:38:00.352" v="358" actId="27028"/>
          <pc:sldLayoutMkLst>
            <pc:docMk/>
            <pc:sldMasterMk cId="2691677774" sldId="2147483688"/>
            <pc:sldLayoutMk cId="3208961420" sldId="2147483774"/>
          </pc:sldLayoutMkLst>
        </pc:sldLayoutChg>
      </pc:sldMasterChg>
    </pc:docChg>
  </pc:docChgLst>
  <pc:docChgLst>
    <pc:chgData name="Isaac Levin" userId="9c4fb846-64f0-4c43-bb9c-68407671c7bc" providerId="ADAL" clId="{4B9D58B3-CD51-4C8A-AC56-70840A08BEE3}"/>
    <pc:docChg chg="undo custSel modSld">
      <pc:chgData name="Isaac Levin" userId="9c4fb846-64f0-4c43-bb9c-68407671c7bc" providerId="ADAL" clId="{4B9D58B3-CD51-4C8A-AC56-70840A08BEE3}" dt="2020-11-09T06:06:08.834" v="48"/>
      <pc:docMkLst>
        <pc:docMk/>
      </pc:docMkLst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852120625" sldId="25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351983227" sldId="258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561872712" sldId="259"/>
        </pc:sldMkLst>
      </pc:sldChg>
      <pc:sldChg chg="modSp mod modTransition modAnim">
        <pc:chgData name="Isaac Levin" userId="9c4fb846-64f0-4c43-bb9c-68407671c7bc" providerId="ADAL" clId="{4B9D58B3-CD51-4C8A-AC56-70840A08BEE3}" dt="2020-11-09T06:06:08.834" v="48"/>
        <pc:sldMkLst>
          <pc:docMk/>
          <pc:sldMk cId="1108877457" sldId="260"/>
        </pc:sldMkLst>
        <pc:spChg chg="mod">
          <ac:chgData name="Isaac Levin" userId="9c4fb846-64f0-4c43-bb9c-68407671c7bc" providerId="ADAL" clId="{4B9D58B3-CD51-4C8A-AC56-70840A08BEE3}" dt="2020-11-09T06:01:19.812" v="17" actId="15"/>
          <ac:spMkLst>
            <pc:docMk/>
            <pc:sldMk cId="1108877457" sldId="260"/>
            <ac:spMk id="3" creationId="{395CC549-1EA2-8B4A-ADC1-C00428D83849}"/>
          </ac:spMkLst>
        </pc:spChg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668488753" sldId="261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4113657981" sldId="262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138217056" sldId="26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281430713" sldId="264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700942184" sldId="26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714984656" sldId="266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762594509" sldId="26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716267179" sldId="268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767973781" sldId="269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795166905" sldId="270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552505949" sldId="271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387637562" sldId="272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402201920" sldId="27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191142605" sldId="27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650461553" sldId="276"/>
        </pc:sldMkLst>
      </pc:sldChg>
      <pc:sldChg chg="modSp mod modTransition modAnim">
        <pc:chgData name="Isaac Levin" userId="9c4fb846-64f0-4c43-bb9c-68407671c7bc" providerId="ADAL" clId="{4B9D58B3-CD51-4C8A-AC56-70840A08BEE3}" dt="2020-11-09T06:04:19.942" v="40"/>
        <pc:sldMkLst>
          <pc:docMk/>
          <pc:sldMk cId="4147837078" sldId="277"/>
        </pc:sldMkLst>
        <pc:spChg chg="mod">
          <ac:chgData name="Isaac Levin" userId="9c4fb846-64f0-4c43-bb9c-68407671c7bc" providerId="ADAL" clId="{4B9D58B3-CD51-4C8A-AC56-70840A08BEE3}" dt="2020-11-09T05:46:47.478" v="8" actId="20577"/>
          <ac:spMkLst>
            <pc:docMk/>
            <pc:sldMk cId="4147837078" sldId="277"/>
            <ac:spMk id="3" creationId="{4B7A1553-CFE6-4EE8-BB85-9B6FE5474126}"/>
          </ac:spMkLst>
        </pc:spChg>
      </pc:sldChg>
      <pc:sldChg chg="modTransition modAnim">
        <pc:chgData name="Isaac Levin" userId="9c4fb846-64f0-4c43-bb9c-68407671c7bc" providerId="ADAL" clId="{4B9D58B3-CD51-4C8A-AC56-70840A08BEE3}" dt="2020-11-09T06:04:27.347" v="41"/>
        <pc:sldMkLst>
          <pc:docMk/>
          <pc:sldMk cId="1032813473" sldId="278"/>
        </pc:sldMkLst>
      </pc:sldChg>
      <pc:sldChg chg="modTransition modAnim">
        <pc:chgData name="Isaac Levin" userId="9c4fb846-64f0-4c43-bb9c-68407671c7bc" providerId="ADAL" clId="{4B9D58B3-CD51-4C8A-AC56-70840A08BEE3}" dt="2020-11-09T06:03:40.102" v="36"/>
        <pc:sldMkLst>
          <pc:docMk/>
          <pc:sldMk cId="1601145591" sldId="28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757500449" sldId="28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837733754" sldId="286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4244562309" sldId="28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82954425" sldId="288"/>
        </pc:sldMkLst>
      </pc:sldChg>
      <pc:sldChg chg="modSp mod modTransition modAnim">
        <pc:chgData name="Isaac Levin" userId="9c4fb846-64f0-4c43-bb9c-68407671c7bc" providerId="ADAL" clId="{4B9D58B3-CD51-4C8A-AC56-70840A08BEE3}" dt="2020-11-09T06:04:41.668" v="43"/>
        <pc:sldMkLst>
          <pc:docMk/>
          <pc:sldMk cId="2752751238" sldId="289"/>
        </pc:sldMkLst>
        <pc:spChg chg="mod">
          <ac:chgData name="Isaac Levin" userId="9c4fb846-64f0-4c43-bb9c-68407671c7bc" providerId="ADAL" clId="{4B9D58B3-CD51-4C8A-AC56-70840A08BEE3}" dt="2020-11-09T05:47:09.019" v="12" actId="27636"/>
          <ac:spMkLst>
            <pc:docMk/>
            <pc:sldMk cId="2752751238" sldId="289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47.710" v="44"/>
        <pc:sldMkLst>
          <pc:docMk/>
          <pc:sldMk cId="2680583775" sldId="290"/>
        </pc:sldMkLst>
        <pc:spChg chg="mod">
          <ac:chgData name="Isaac Levin" userId="9c4fb846-64f0-4c43-bb9c-68407671c7bc" providerId="ADAL" clId="{4B9D58B3-CD51-4C8A-AC56-70840A08BEE3}" dt="2020-11-09T05:47:17.064" v="13" actId="6549"/>
          <ac:spMkLst>
            <pc:docMk/>
            <pc:sldMk cId="2680583775" sldId="290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53.853" v="45"/>
        <pc:sldMkLst>
          <pc:docMk/>
          <pc:sldMk cId="1170766587" sldId="291"/>
        </pc:sldMkLst>
        <pc:spChg chg="mod">
          <ac:chgData name="Isaac Levin" userId="9c4fb846-64f0-4c43-bb9c-68407671c7bc" providerId="ADAL" clId="{4B9D58B3-CD51-4C8A-AC56-70840A08BEE3}" dt="2020-11-09T05:47:23.391" v="15" actId="27636"/>
          <ac:spMkLst>
            <pc:docMk/>
            <pc:sldMk cId="1170766587" sldId="291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33.593" v="42"/>
        <pc:sldMkLst>
          <pc:docMk/>
          <pc:sldMk cId="3814715686" sldId="292"/>
        </pc:sldMkLst>
        <pc:spChg chg="mod">
          <ac:chgData name="Isaac Levin" userId="9c4fb846-64f0-4c43-bb9c-68407671c7bc" providerId="ADAL" clId="{4B9D58B3-CD51-4C8A-AC56-70840A08BEE3}" dt="2020-11-09T05:46:56.115" v="10" actId="27636"/>
          <ac:spMkLst>
            <pc:docMk/>
            <pc:sldMk cId="3814715686" sldId="292"/>
            <ac:spMk id="3" creationId="{3F03DDB4-71ED-4BD8-8F13-9314537739B6}"/>
          </ac:spMkLst>
        </pc:spChg>
      </pc:sldChg>
    </pc:docChg>
  </pc:docChgLst>
  <pc:docChgLst>
    <pc:chgData name="Isaac Levin" userId="9c4fb846-64f0-4c43-bb9c-68407671c7bc" providerId="ADAL" clId="{5357F5A2-22DA-44F2-8A3A-C9C4ECC1E61A}"/>
    <pc:docChg chg="delSld">
      <pc:chgData name="Isaac Levin" userId="9c4fb846-64f0-4c43-bb9c-68407671c7bc" providerId="ADAL" clId="{5357F5A2-22DA-44F2-8A3A-C9C4ECC1E61A}" dt="2021-03-24T21:27:53.508" v="2" actId="47"/>
      <pc:docMkLst>
        <pc:docMk/>
      </pc:docMkLst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3351983227" sldId="258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561872712" sldId="259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668488753" sldId="261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4113657981" sldId="262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281430713" sldId="264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700942184" sldId="265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714984656" sldId="266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762594509" sldId="267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716267179" sldId="268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767973781" sldId="269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795166905" sldId="270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552505949" sldId="271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3387637562" sldId="272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402201920" sldId="273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191142605" sldId="275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650461553" sldId="276"/>
        </pc:sldMkLst>
      </pc:sldChg>
      <pc:sldChg chg="del">
        <pc:chgData name="Isaac Levin" userId="9c4fb846-64f0-4c43-bb9c-68407671c7bc" providerId="ADAL" clId="{5357F5A2-22DA-44F2-8A3A-C9C4ECC1E61A}" dt="2021-03-24T21:27:26.884" v="0" actId="47"/>
        <pc:sldMkLst>
          <pc:docMk/>
          <pc:sldMk cId="3757500449" sldId="285"/>
        </pc:sldMkLst>
      </pc:sldChg>
      <pc:sldChg chg="del">
        <pc:chgData name="Isaac Levin" userId="9c4fb846-64f0-4c43-bb9c-68407671c7bc" providerId="ADAL" clId="{5357F5A2-22DA-44F2-8A3A-C9C4ECC1E61A}" dt="2021-03-24T21:27:53.508" v="2" actId="47"/>
        <pc:sldMkLst>
          <pc:docMk/>
          <pc:sldMk cId="207943324" sldId="293"/>
        </pc:sldMkLst>
      </pc:sldChg>
    </pc:docChg>
  </pc:docChgLst>
  <pc:docChgLst>
    <pc:chgData name="Isaac Levin" userId="9c4fb846-64f0-4c43-bb9c-68407671c7bc" providerId="ADAL" clId="{8392D232-2F3A-40AA-9419-A70A0ACC056B}"/>
    <pc:docChg chg="custSel addSld delSld modSld sldOrd">
      <pc:chgData name="Isaac Levin" userId="9c4fb846-64f0-4c43-bb9c-68407671c7bc" providerId="ADAL" clId="{8392D232-2F3A-40AA-9419-A70A0ACC056B}" dt="2020-10-22T03:21:56.219" v="659" actId="20577"/>
      <pc:docMkLst>
        <pc:docMk/>
      </pc:docMkLst>
      <pc:sldChg chg="addSp delSp modSp mod">
        <pc:chgData name="Isaac Levin" userId="9c4fb846-64f0-4c43-bb9c-68407671c7bc" providerId="ADAL" clId="{8392D232-2F3A-40AA-9419-A70A0ACC056B}" dt="2020-10-21T18:10:47.133" v="151" actId="1036"/>
        <pc:sldMkLst>
          <pc:docMk/>
          <pc:sldMk cId="3852120625" sldId="257"/>
        </pc:sldMkLst>
        <pc:spChg chg="mod">
          <ac:chgData name="Isaac Levin" userId="9c4fb846-64f0-4c43-bb9c-68407671c7bc" providerId="ADAL" clId="{8392D232-2F3A-40AA-9419-A70A0ACC056B}" dt="2020-10-21T17:44:52.385" v="9" actId="403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Isaac Levin" userId="9c4fb846-64f0-4c43-bb9c-68407671c7bc" providerId="ADAL" clId="{8392D232-2F3A-40AA-9419-A70A0ACC056B}" dt="2020-10-21T18:10:18.874" v="135" actId="20577"/>
          <ac:spMkLst>
            <pc:docMk/>
            <pc:sldMk cId="3852120625" sldId="257"/>
            <ac:spMk id="3" creationId="{0783A175-10B8-0B47-A3ED-FDEB68569CA0}"/>
          </ac:spMkLst>
        </pc:spChg>
        <pc:spChg chg="add del mod">
          <ac:chgData name="Isaac Levin" userId="9c4fb846-64f0-4c43-bb9c-68407671c7bc" providerId="ADAL" clId="{8392D232-2F3A-40AA-9419-A70A0ACC056B}" dt="2020-10-21T17:53:13.073" v="63"/>
          <ac:spMkLst>
            <pc:docMk/>
            <pc:sldMk cId="3852120625" sldId="257"/>
            <ac:spMk id="5" creationId="{F23CB8AF-FD8C-45BF-98C8-AEAFD56D349C}"/>
          </ac:spMkLst>
        </pc:spChg>
        <pc:spChg chg="add mod">
          <ac:chgData name="Isaac Levin" userId="9c4fb846-64f0-4c43-bb9c-68407671c7bc" providerId="ADAL" clId="{8392D232-2F3A-40AA-9419-A70A0ACC056B}" dt="2020-10-21T18:09:49.595" v="131" actId="1076"/>
          <ac:spMkLst>
            <pc:docMk/>
            <pc:sldMk cId="3852120625" sldId="257"/>
            <ac:spMk id="12" creationId="{620C417F-0963-4EF7-B657-A5C1AA18C5D7}"/>
          </ac:spMkLst>
        </pc:spChg>
        <pc:graphicFrameChg chg="add del mod">
          <ac:chgData name="Isaac Levin" userId="9c4fb846-64f0-4c43-bb9c-68407671c7bc" providerId="ADAL" clId="{8392D232-2F3A-40AA-9419-A70A0ACC056B}" dt="2020-10-21T17:53:13.073" v="63"/>
          <ac:graphicFrameMkLst>
            <pc:docMk/>
            <pc:sldMk cId="3852120625" sldId="257"/>
            <ac:graphicFrameMk id="4" creationId="{D58113AC-3419-499A-BC5E-61391EAD00D6}"/>
          </ac:graphicFrameMkLst>
        </pc:graphicFrameChg>
        <pc:picChg chg="del mod">
          <ac:chgData name="Isaac Levin" userId="9c4fb846-64f0-4c43-bb9c-68407671c7bc" providerId="ADAL" clId="{8392D232-2F3A-40AA-9419-A70A0ACC056B}" dt="2020-10-21T18:03:33.306" v="81" actId="478"/>
          <ac:picMkLst>
            <pc:docMk/>
            <pc:sldMk cId="3852120625" sldId="257"/>
            <ac:picMk id="7" creationId="{F81361A8-31D3-8143-8F3F-AC906256F3DE}"/>
          </ac:picMkLst>
        </pc:picChg>
        <pc:picChg chg="add del mod">
          <ac:chgData name="Isaac Levin" userId="9c4fb846-64f0-4c43-bb9c-68407671c7bc" providerId="ADAL" clId="{8392D232-2F3A-40AA-9419-A70A0ACC056B}" dt="2020-10-21T18:00:44.138" v="71"/>
          <ac:picMkLst>
            <pc:docMk/>
            <pc:sldMk cId="3852120625" sldId="257"/>
            <ac:picMk id="9" creationId="{9278308F-D13F-46DB-8834-AAF7615F015C}"/>
          </ac:picMkLst>
        </pc:picChg>
        <pc:picChg chg="add mod">
          <ac:chgData name="Isaac Levin" userId="9c4fb846-64f0-4c43-bb9c-68407671c7bc" providerId="ADAL" clId="{8392D232-2F3A-40AA-9419-A70A0ACC056B}" dt="2020-10-21T18:10:35.947" v="136" actId="1076"/>
          <ac:picMkLst>
            <pc:docMk/>
            <pc:sldMk cId="3852120625" sldId="257"/>
            <ac:picMk id="11" creationId="{FC988B87-A8CD-4112-9EC8-33B04C8BAF55}"/>
          </ac:picMkLst>
        </pc:picChg>
        <pc:picChg chg="add del mod">
          <ac:chgData name="Isaac Levin" userId="9c4fb846-64f0-4c43-bb9c-68407671c7bc" providerId="ADAL" clId="{8392D232-2F3A-40AA-9419-A70A0ACC056B}" dt="2020-10-21T17:53:23.364" v="67"/>
          <ac:picMkLst>
            <pc:docMk/>
            <pc:sldMk cId="3852120625" sldId="257"/>
            <ac:picMk id="1027" creationId="{A803D2B7-B671-4C7D-81B0-DFB6658F0930}"/>
          </ac:picMkLst>
        </pc:picChg>
        <pc:picChg chg="add del">
          <ac:chgData name="Isaac Levin" userId="9c4fb846-64f0-4c43-bb9c-68407671c7bc" providerId="ADAL" clId="{8392D232-2F3A-40AA-9419-A70A0ACC056B}" dt="2020-10-21T18:00:42.227" v="69"/>
          <ac:picMkLst>
            <pc:docMk/>
            <pc:sldMk cId="3852120625" sldId="257"/>
            <ac:picMk id="1029" creationId="{CD981646-F9CA-4C5F-9C5B-1BA779222050}"/>
          </ac:picMkLst>
        </pc:picChg>
        <pc:picChg chg="add del mod">
          <ac:chgData name="Isaac Levin" userId="9c4fb846-64f0-4c43-bb9c-68407671c7bc" providerId="ADAL" clId="{8392D232-2F3A-40AA-9419-A70A0ACC056B}" dt="2020-10-21T18:03:33.306" v="81" actId="478"/>
          <ac:picMkLst>
            <pc:docMk/>
            <pc:sldMk cId="3852120625" sldId="257"/>
            <ac:picMk id="1031" creationId="{ECF4FC40-4EDE-4960-AFC8-18A2F96BB9DE}"/>
          </ac:picMkLst>
        </pc:picChg>
        <pc:picChg chg="add del mod">
          <ac:chgData name="Isaac Levin" userId="9c4fb846-64f0-4c43-bb9c-68407671c7bc" providerId="ADAL" clId="{8392D232-2F3A-40AA-9419-A70A0ACC056B}" dt="2020-10-21T18:04:01.196" v="87" actId="478"/>
          <ac:picMkLst>
            <pc:docMk/>
            <pc:sldMk cId="3852120625" sldId="257"/>
            <ac:picMk id="1033" creationId="{A73E66B7-C4F8-49E6-BBDF-6B5BD2448C8E}"/>
          </ac:picMkLst>
        </pc:picChg>
        <pc:picChg chg="add mod">
          <ac:chgData name="Isaac Levin" userId="9c4fb846-64f0-4c43-bb9c-68407671c7bc" providerId="ADAL" clId="{8392D232-2F3A-40AA-9419-A70A0ACC056B}" dt="2020-10-21T18:10:47.133" v="151" actId="1036"/>
          <ac:picMkLst>
            <pc:docMk/>
            <pc:sldMk cId="3852120625" sldId="257"/>
            <ac:picMk id="1035" creationId="{361BCCE1-D03C-426F-A861-A227984715AE}"/>
          </ac:picMkLst>
        </pc:picChg>
        <pc:picChg chg="add mod">
          <ac:chgData name="Isaac Levin" userId="9c4fb846-64f0-4c43-bb9c-68407671c7bc" providerId="ADAL" clId="{8392D232-2F3A-40AA-9419-A70A0ACC056B}" dt="2020-10-21T18:09:10.092" v="112" actId="1076"/>
          <ac:picMkLst>
            <pc:docMk/>
            <pc:sldMk cId="3852120625" sldId="257"/>
            <ac:picMk id="1037" creationId="{87E396CA-A419-47A2-B273-E7F0C83EF053}"/>
          </ac:picMkLst>
        </pc:picChg>
        <pc:picChg chg="add del">
          <ac:chgData name="Isaac Levin" userId="9c4fb846-64f0-4c43-bb9c-68407671c7bc" providerId="ADAL" clId="{8392D232-2F3A-40AA-9419-A70A0ACC056B}" dt="2020-10-21T18:06:58.277" v="96"/>
          <ac:picMkLst>
            <pc:docMk/>
            <pc:sldMk cId="3852120625" sldId="257"/>
            <ac:picMk id="1039" creationId="{61D75E49-E10E-43FC-AC53-74DCDE1B29AD}"/>
          </ac:picMkLst>
        </pc:picChg>
        <pc:picChg chg="add del">
          <ac:chgData name="Isaac Levin" userId="9c4fb846-64f0-4c43-bb9c-68407671c7bc" providerId="ADAL" clId="{8392D232-2F3A-40AA-9419-A70A0ACC056B}" dt="2020-10-21T18:07:15.752" v="98"/>
          <ac:picMkLst>
            <pc:docMk/>
            <pc:sldMk cId="3852120625" sldId="257"/>
            <ac:picMk id="1041" creationId="{88987432-412A-4DDB-9C98-5F2D317B552E}"/>
          </ac:picMkLst>
        </pc:picChg>
        <pc:picChg chg="add mod">
          <ac:chgData name="Isaac Levin" userId="9c4fb846-64f0-4c43-bb9c-68407671c7bc" providerId="ADAL" clId="{8392D232-2F3A-40AA-9419-A70A0ACC056B}" dt="2020-10-21T18:08:25.095" v="107" actId="1076"/>
          <ac:picMkLst>
            <pc:docMk/>
            <pc:sldMk cId="3852120625" sldId="257"/>
            <ac:picMk id="1043" creationId="{30B82316-EF86-4EC4-9B20-5F6B0726F098}"/>
          </ac:picMkLst>
        </pc:picChg>
      </pc:sldChg>
      <pc:sldChg chg="addSp delSp modSp mod">
        <pc:chgData name="Isaac Levin" userId="9c4fb846-64f0-4c43-bb9c-68407671c7bc" providerId="ADAL" clId="{8392D232-2F3A-40AA-9419-A70A0ACC056B}" dt="2020-10-22T02:56:16.866" v="210" actId="478"/>
        <pc:sldMkLst>
          <pc:docMk/>
          <pc:sldMk cId="3351983227" sldId="258"/>
        </pc:sldMkLst>
        <pc:spChg chg="add mod">
          <ac:chgData name="Isaac Levin" userId="9c4fb846-64f0-4c43-bb9c-68407671c7bc" providerId="ADAL" clId="{8392D232-2F3A-40AA-9419-A70A0ACC056B}" dt="2020-10-22T02:56:16.866" v="210" actId="478"/>
          <ac:spMkLst>
            <pc:docMk/>
            <pc:sldMk cId="3351983227" sldId="258"/>
            <ac:spMk id="3" creationId="{20EF4FCC-C00B-4FA2-B21C-A6C449EFAADE}"/>
          </ac:spMkLst>
        </pc:spChg>
        <pc:spChg chg="del">
          <ac:chgData name="Isaac Levin" userId="9c4fb846-64f0-4c43-bb9c-68407671c7bc" providerId="ADAL" clId="{8392D232-2F3A-40AA-9419-A70A0ACC056B}" dt="2020-10-22T02:56:16.866" v="210" actId="478"/>
          <ac:spMkLst>
            <pc:docMk/>
            <pc:sldMk cId="3351983227" sldId="258"/>
            <ac:spMk id="5" creationId="{187A8007-73D4-B541-917C-A5A47C426617}"/>
          </ac:spMkLst>
        </pc:spChg>
      </pc:sldChg>
      <pc:sldChg chg="modSp mod">
        <pc:chgData name="Isaac Levin" userId="9c4fb846-64f0-4c43-bb9c-68407671c7bc" providerId="ADAL" clId="{8392D232-2F3A-40AA-9419-A70A0ACC056B}" dt="2020-10-22T02:55:31.531" v="175" actId="20577"/>
        <pc:sldMkLst>
          <pc:docMk/>
          <pc:sldMk cId="1108877457" sldId="260"/>
        </pc:sldMkLst>
        <pc:spChg chg="mod">
          <ac:chgData name="Isaac Levin" userId="9c4fb846-64f0-4c43-bb9c-68407671c7bc" providerId="ADAL" clId="{8392D232-2F3A-40AA-9419-A70A0ACC056B}" dt="2020-10-22T02:55:31.531" v="175" actId="20577"/>
          <ac:spMkLst>
            <pc:docMk/>
            <pc:sldMk cId="1108877457" sldId="260"/>
            <ac:spMk id="2" creationId="{5B5BBB90-B9FF-ED4A-9587-76C518C2BC9E}"/>
          </ac:spMkLst>
        </pc:spChg>
      </pc:sldChg>
      <pc:sldChg chg="modSp new mod">
        <pc:chgData name="Isaac Levin" userId="9c4fb846-64f0-4c43-bb9c-68407671c7bc" providerId="ADAL" clId="{8392D232-2F3A-40AA-9419-A70A0ACC056B}" dt="2020-10-22T02:56:09.620" v="209" actId="20577"/>
        <pc:sldMkLst>
          <pc:docMk/>
          <pc:sldMk cId="4147837078" sldId="277"/>
        </pc:sldMkLst>
        <pc:spChg chg="mod">
          <ac:chgData name="Isaac Levin" userId="9c4fb846-64f0-4c43-bb9c-68407671c7bc" providerId="ADAL" clId="{8392D232-2F3A-40AA-9419-A70A0ACC056B}" dt="2020-10-22T02:56:09.620" v="209" actId="20577"/>
          <ac:spMkLst>
            <pc:docMk/>
            <pc:sldMk cId="4147837078" sldId="277"/>
            <ac:spMk id="2" creationId="{8DBF8FFE-1C32-4498-A199-408113329A33}"/>
          </ac:spMkLst>
        </pc:spChg>
      </pc:sldChg>
      <pc:sldChg chg="modSp new mod">
        <pc:chgData name="Isaac Levin" userId="9c4fb846-64f0-4c43-bb9c-68407671c7bc" providerId="ADAL" clId="{8392D232-2F3A-40AA-9419-A70A0ACC056B}" dt="2020-10-22T03:05:42.862" v="457" actId="27636"/>
        <pc:sldMkLst>
          <pc:docMk/>
          <pc:sldMk cId="1032813473" sldId="278"/>
        </pc:sldMkLst>
        <pc:spChg chg="mod">
          <ac:chgData name="Isaac Levin" userId="9c4fb846-64f0-4c43-bb9c-68407671c7bc" providerId="ADAL" clId="{8392D232-2F3A-40AA-9419-A70A0ACC056B}" dt="2020-10-22T02:57:03.197" v="237" actId="20577"/>
          <ac:spMkLst>
            <pc:docMk/>
            <pc:sldMk cId="1032813473" sldId="278"/>
            <ac:spMk id="2" creationId="{1A90EA1A-DAAF-4AF4-B884-6BA33C4B5E09}"/>
          </ac:spMkLst>
        </pc:spChg>
        <pc:spChg chg="mod">
          <ac:chgData name="Isaac Levin" userId="9c4fb846-64f0-4c43-bb9c-68407671c7bc" providerId="ADAL" clId="{8392D232-2F3A-40AA-9419-A70A0ACC056B}" dt="2020-10-22T03:05:42.862" v="457" actId="27636"/>
          <ac:spMkLst>
            <pc:docMk/>
            <pc:sldMk cId="1032813473" sldId="278"/>
            <ac:spMk id="3" creationId="{3F03DDB4-71ED-4BD8-8F13-9314537739B6}"/>
          </ac:spMkLst>
        </pc:spChg>
      </pc:sldChg>
      <pc:sldChg chg="modSp add mod ord">
        <pc:chgData name="Isaac Levin" userId="9c4fb846-64f0-4c43-bb9c-68407671c7bc" providerId="ADAL" clId="{8392D232-2F3A-40AA-9419-A70A0ACC056B}" dt="2020-10-22T03:05:19.089" v="438" actId="20577"/>
        <pc:sldMkLst>
          <pc:docMk/>
          <pc:sldMk cId="1639907279" sldId="279"/>
        </pc:sldMkLst>
        <pc:spChg chg="mod">
          <ac:chgData name="Isaac Levin" userId="9c4fb846-64f0-4c43-bb9c-68407671c7bc" providerId="ADAL" clId="{8392D232-2F3A-40AA-9419-A70A0ACC056B}" dt="2020-10-22T03:05:19.089" v="438" actId="20577"/>
          <ac:spMkLst>
            <pc:docMk/>
            <pc:sldMk cId="1639907279" sldId="279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5:17.293" v="434" actId="20577"/>
          <ac:spMkLst>
            <pc:docMk/>
            <pc:sldMk cId="1639907279" sldId="279"/>
            <ac:spMk id="4" creationId="{CADD991E-767D-FE4B-82AD-96DD0E4D1BDA}"/>
          </ac:spMkLst>
        </pc:spChg>
      </pc:sldChg>
      <pc:sldChg chg="modSp add mod">
        <pc:chgData name="Isaac Levin" userId="9c4fb846-64f0-4c43-bb9c-68407671c7bc" providerId="ADAL" clId="{8392D232-2F3A-40AA-9419-A70A0ACC056B}" dt="2020-10-22T03:05:21.626" v="442" actId="20577"/>
        <pc:sldMkLst>
          <pc:docMk/>
          <pc:sldMk cId="659617353" sldId="280"/>
        </pc:sldMkLst>
        <pc:spChg chg="mod">
          <ac:chgData name="Isaac Levin" userId="9c4fb846-64f0-4c43-bb9c-68407671c7bc" providerId="ADAL" clId="{8392D232-2F3A-40AA-9419-A70A0ACC056B}" dt="2020-10-22T03:05:21.626" v="442" actId="20577"/>
          <ac:spMkLst>
            <pc:docMk/>
            <pc:sldMk cId="659617353" sldId="280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4:59.496" v="427" actId="20577"/>
          <ac:spMkLst>
            <pc:docMk/>
            <pc:sldMk cId="659617353" sldId="280"/>
            <ac:spMk id="4" creationId="{CADD991E-767D-FE4B-82AD-96DD0E4D1BDA}"/>
          </ac:spMkLst>
        </pc:spChg>
      </pc:sldChg>
      <pc:sldChg chg="modSp add mod">
        <pc:chgData name="Isaac Levin" userId="9c4fb846-64f0-4c43-bb9c-68407671c7bc" providerId="ADAL" clId="{8392D232-2F3A-40AA-9419-A70A0ACC056B}" dt="2020-10-22T03:05:23.926" v="446" actId="20577"/>
        <pc:sldMkLst>
          <pc:docMk/>
          <pc:sldMk cId="4093387133" sldId="281"/>
        </pc:sldMkLst>
        <pc:spChg chg="mod">
          <ac:chgData name="Isaac Levin" userId="9c4fb846-64f0-4c43-bb9c-68407671c7bc" providerId="ADAL" clId="{8392D232-2F3A-40AA-9419-A70A0ACC056B}" dt="2020-10-22T03:05:23.926" v="446" actId="20577"/>
          <ac:spMkLst>
            <pc:docMk/>
            <pc:sldMk cId="4093387133" sldId="281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5:09.228" v="431" actId="20577"/>
          <ac:spMkLst>
            <pc:docMk/>
            <pc:sldMk cId="4093387133" sldId="281"/>
            <ac:spMk id="4" creationId="{CADD991E-767D-FE4B-82AD-96DD0E4D1BDA}"/>
          </ac:spMkLst>
        </pc:spChg>
      </pc:sldChg>
      <pc:sldChg chg="modSp new mod">
        <pc:chgData name="Isaac Levin" userId="9c4fb846-64f0-4c43-bb9c-68407671c7bc" providerId="ADAL" clId="{8392D232-2F3A-40AA-9419-A70A0ACC056B}" dt="2020-10-22T03:06:13.051" v="517" actId="20577"/>
        <pc:sldMkLst>
          <pc:docMk/>
          <pc:sldMk cId="1724362903" sldId="282"/>
        </pc:sldMkLst>
        <pc:spChg chg="mod">
          <ac:chgData name="Isaac Levin" userId="9c4fb846-64f0-4c43-bb9c-68407671c7bc" providerId="ADAL" clId="{8392D232-2F3A-40AA-9419-A70A0ACC056B}" dt="2020-10-22T03:06:01.505" v="476" actId="20577"/>
          <ac:spMkLst>
            <pc:docMk/>
            <pc:sldMk cId="1724362903" sldId="282"/>
            <ac:spMk id="2" creationId="{DF29CAD8-3B01-4900-8D34-0944808A6A63}"/>
          </ac:spMkLst>
        </pc:spChg>
        <pc:spChg chg="mod">
          <ac:chgData name="Isaac Levin" userId="9c4fb846-64f0-4c43-bb9c-68407671c7bc" providerId="ADAL" clId="{8392D232-2F3A-40AA-9419-A70A0ACC056B}" dt="2020-10-22T03:06:13.051" v="517" actId="20577"/>
          <ac:spMkLst>
            <pc:docMk/>
            <pc:sldMk cId="1724362903" sldId="282"/>
            <ac:spMk id="3" creationId="{FEF02246-161F-4852-A958-B722D39F9FF3}"/>
          </ac:spMkLst>
        </pc:spChg>
      </pc:sldChg>
      <pc:sldChg chg="modSp new mod ord">
        <pc:chgData name="Isaac Levin" userId="9c4fb846-64f0-4c43-bb9c-68407671c7bc" providerId="ADAL" clId="{8392D232-2F3A-40AA-9419-A70A0ACC056B}" dt="2020-10-22T03:13:11.959" v="616" actId="20577"/>
        <pc:sldMkLst>
          <pc:docMk/>
          <pc:sldMk cId="1601145591" sldId="283"/>
        </pc:sldMkLst>
        <pc:spChg chg="mod">
          <ac:chgData name="Isaac Levin" userId="9c4fb846-64f0-4c43-bb9c-68407671c7bc" providerId="ADAL" clId="{8392D232-2F3A-40AA-9419-A70A0ACC056B}" dt="2020-10-22T03:06:35.603" v="556" actId="20577"/>
          <ac:spMkLst>
            <pc:docMk/>
            <pc:sldMk cId="1601145591" sldId="283"/>
            <ac:spMk id="2" creationId="{102783F1-D2D5-4E4C-8DDE-6DCD29783034}"/>
          </ac:spMkLst>
        </pc:spChg>
        <pc:spChg chg="mod">
          <ac:chgData name="Isaac Levin" userId="9c4fb846-64f0-4c43-bb9c-68407671c7bc" providerId="ADAL" clId="{8392D232-2F3A-40AA-9419-A70A0ACC056B}" dt="2020-10-22T03:13:11.959" v="616" actId="20577"/>
          <ac:spMkLst>
            <pc:docMk/>
            <pc:sldMk cId="1601145591" sldId="283"/>
            <ac:spMk id="3" creationId="{84759909-5E4C-4451-87B3-D7799251EB16}"/>
          </ac:spMkLst>
        </pc:spChg>
      </pc:sldChg>
      <pc:sldChg chg="add del">
        <pc:chgData name="Isaac Levin" userId="9c4fb846-64f0-4c43-bb9c-68407671c7bc" providerId="ADAL" clId="{8392D232-2F3A-40AA-9419-A70A0ACC056B}" dt="2020-10-22T03:21:33.720" v="618" actId="47"/>
        <pc:sldMkLst>
          <pc:docMk/>
          <pc:sldMk cId="135832012" sldId="284"/>
        </pc:sldMkLst>
      </pc:sldChg>
      <pc:sldChg chg="modSp add mod ord">
        <pc:chgData name="Isaac Levin" userId="9c4fb846-64f0-4c43-bb9c-68407671c7bc" providerId="ADAL" clId="{8392D232-2F3A-40AA-9419-A70A0ACC056B}" dt="2020-10-22T03:21:56.219" v="659" actId="20577"/>
        <pc:sldMkLst>
          <pc:docMk/>
          <pc:sldMk cId="3018156592" sldId="284"/>
        </pc:sldMkLst>
        <pc:spChg chg="mod">
          <ac:chgData name="Isaac Levin" userId="9c4fb846-64f0-4c43-bb9c-68407671c7bc" providerId="ADAL" clId="{8392D232-2F3A-40AA-9419-A70A0ACC056B}" dt="2020-10-22T03:21:56.219" v="659" actId="20577"/>
          <ac:spMkLst>
            <pc:docMk/>
            <pc:sldMk cId="3018156592" sldId="284"/>
            <ac:spMk id="4" creationId="{CADD991E-767D-FE4B-82AD-96DD0E4D1BD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259080" y="136525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5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Accelerate .NET to Azure with GitHub Actions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Principal Product Marketing Manager</a:t>
            </a:r>
          </a:p>
        </p:txBody>
      </p:sp>
      <p:pic>
        <p:nvPicPr>
          <p:cNvPr id="1035" name="Picture 11" descr="See the source image">
            <a:extLst>
              <a:ext uri="{FF2B5EF4-FFF2-40B4-BE49-F238E27FC236}">
                <a16:creationId xmlns:a16="http://schemas.microsoft.com/office/drawing/2014/main" id="{361BCCE1-D03C-426F-A861-A2279847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ee the source image">
            <a:extLst>
              <a:ext uri="{FF2B5EF4-FFF2-40B4-BE49-F238E27FC236}">
                <a16:creationId xmlns:a16="http://schemas.microsoft.com/office/drawing/2014/main" id="{87E396CA-A419-47A2-B273-E7F0C83E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ee the source image">
            <a:extLst>
              <a:ext uri="{FF2B5EF4-FFF2-40B4-BE49-F238E27FC236}">
                <a16:creationId xmlns:a16="http://schemas.microsoft.com/office/drawing/2014/main" id="{30B82316-EF86-4EC4-9B20-5F6B0726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0C417F-0963-4EF7-B657-A5C1AA18C5D7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ADC8A08-BF38-44D8-968A-2D208892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87" y="469106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528246-EB8E-4206-B424-9DA26F2070DE}"/>
              </a:ext>
            </a:extLst>
          </p:cNvPr>
          <p:cNvSpPr/>
          <p:nvPr/>
        </p:nvSpPr>
        <p:spPr>
          <a:xfrm>
            <a:off x="1070811" y="1209174"/>
            <a:ext cx="10094494" cy="48186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2060"/>
                </a:solidFill>
              </a:rPr>
              <a:t>Again?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A new way to review PRs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https://isaacl.dev/actions-dotnet-azure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83F1-D2D5-4E4C-8DDE-6DCD297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last time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C68E8BE-C322-4F9F-8C02-9AE72FA88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6050" y="2487362"/>
            <a:ext cx="5027419" cy="2517775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DF6B886-2D51-4B53-94E8-2FC83A7588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949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can create GitHub Actions from Visual Studio </a:t>
            </a:r>
          </a:p>
          <a:p>
            <a:endParaRPr lang="en-US" dirty="0"/>
          </a:p>
          <a:p>
            <a:r>
              <a:rPr lang="en-US" dirty="0"/>
              <a:t>There are many options to deploy .NET to Azure</a:t>
            </a:r>
          </a:p>
          <a:p>
            <a:endParaRPr lang="en-US" dirty="0"/>
          </a:p>
          <a:p>
            <a:r>
              <a:rPr lang="en-US" dirty="0"/>
              <a:t>GitHub Actions are a great way to configure your CICD</a:t>
            </a:r>
          </a:p>
        </p:txBody>
      </p:sp>
    </p:spTree>
    <p:extLst>
      <p:ext uri="{BB962C8B-B14F-4D97-AF65-F5344CB8AC3E}">
        <p14:creationId xmlns:p14="http://schemas.microsoft.com/office/powerpoint/2010/main" val="16011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5174" cy="1325563"/>
          </a:xfrm>
        </p:spPr>
        <p:txBody>
          <a:bodyPr/>
          <a:lstStyle/>
          <a:p>
            <a:r>
              <a:rPr lang="en-US" dirty="0"/>
              <a:t>Ok… So you are doing the same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Nah that’s lame</a:t>
            </a:r>
          </a:p>
          <a:p>
            <a:endParaRPr lang="en-US" dirty="0"/>
          </a:p>
          <a:p>
            <a:r>
              <a:rPr lang="en-US" dirty="0"/>
              <a:t>Think of this as the next class in a .NET + GitHub Actions + Azure course</a:t>
            </a:r>
          </a:p>
          <a:p>
            <a:endParaRPr lang="en-US" dirty="0"/>
          </a:p>
          <a:p>
            <a:r>
              <a:rPr lang="en-US" dirty="0"/>
              <a:t>Showcase of tools that will make the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0155" cy="1325563"/>
          </a:xfrm>
        </p:spPr>
        <p:txBody>
          <a:bodyPr/>
          <a:lstStyle/>
          <a:p>
            <a:r>
              <a:rPr lang="en-US" dirty="0"/>
              <a:t>Using GitHub Environments is a good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Approvals</a:t>
            </a:r>
          </a:p>
          <a:p>
            <a:endParaRPr lang="en-US" dirty="0"/>
          </a:p>
          <a:p>
            <a:r>
              <a:rPr lang="en-US" dirty="0"/>
              <a:t>Waiting</a:t>
            </a:r>
          </a:p>
          <a:p>
            <a:endParaRPr lang="en-US" dirty="0"/>
          </a:p>
          <a:p>
            <a:r>
              <a:rPr lang="en-US" dirty="0"/>
              <a:t>Branches</a:t>
            </a:r>
          </a:p>
          <a:p>
            <a:endParaRPr lang="en-US" dirty="0"/>
          </a:p>
          <a:p>
            <a:r>
              <a:rPr lang="en-US" dirty="0"/>
              <a:t>Secrets at Environment level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Extend 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</a:t>
            </a:r>
          </a:p>
          <a:p>
            <a:endParaRPr lang="en-US" dirty="0"/>
          </a:p>
          <a:p>
            <a:r>
              <a:rPr lang="en-US" dirty="0"/>
              <a:t>VS Code Extensions</a:t>
            </a:r>
          </a:p>
          <a:p>
            <a:endParaRPr lang="en-US" dirty="0"/>
          </a:p>
          <a:p>
            <a:r>
              <a:rPr lang="en-US" dirty="0"/>
              <a:t>action-</a:t>
            </a:r>
            <a:r>
              <a:rPr lang="en-US" dirty="0" err="1"/>
              <a:t>tmate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Call out some ones you use I didn’t mention!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GitHub Actions being Extra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Playwright to the rescue</a:t>
            </a:r>
          </a:p>
          <a:p>
            <a:pPr lvl="1"/>
            <a:r>
              <a:rPr lang="en-US" dirty="0"/>
              <a:t>UI Testing and Automation Library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Works with Chromium-based browsers, Firefox and </a:t>
            </a:r>
            <a:r>
              <a:rPr lang="en-US" dirty="0" err="1"/>
              <a:t>WebKit</a:t>
            </a:r>
            <a:endParaRPr lang="en-US" dirty="0"/>
          </a:p>
          <a:p>
            <a:pPr lvl="1"/>
            <a:r>
              <a:rPr lang="en-US" dirty="0"/>
              <a:t>Installs as dotnet global tool once, than added to code via </a:t>
            </a:r>
            <a:r>
              <a:rPr lang="en-US" dirty="0" err="1"/>
              <a:t>Nuget</a:t>
            </a:r>
            <a:endParaRPr lang="en-US" dirty="0"/>
          </a:p>
          <a:p>
            <a:pPr lvl="1"/>
            <a:r>
              <a:rPr lang="en-US" dirty="0"/>
              <a:t>Can run in headless mode as well (I wonder where we can use that)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use for post-deployment checks inside GitHub Actions</a:t>
            </a:r>
          </a:p>
          <a:p>
            <a:pPr lvl="1"/>
            <a:r>
              <a:rPr lang="en-US" dirty="0"/>
              <a:t>Running tests on a site after publish? YES PLEASE!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       your tests with GitHub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00DE6F1-8E67-4D46-9EA8-CF92D8E86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3518652"/>
            <a:ext cx="1070811" cy="107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</p:spPr>
        <p:txBody>
          <a:bodyPr/>
          <a:lstStyle/>
          <a:p>
            <a:r>
              <a:rPr lang="en-US" dirty="0"/>
              <a:t>Using CLIs in a GitHub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5406" cy="4351338"/>
          </a:xfrm>
        </p:spPr>
        <p:txBody>
          <a:bodyPr/>
          <a:lstStyle/>
          <a:p>
            <a:pPr lvl="1"/>
            <a:endParaRPr lang="en-US" dirty="0"/>
          </a:p>
          <a:p>
            <a:r>
              <a:rPr lang="en-US" dirty="0"/>
              <a:t>Runners have tons of pre-installed tools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F172B-EE3B-4306-AE00-7FEB7A78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526" y="1690688"/>
            <a:ext cx="4320174" cy="466486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A6611A-FECC-47CF-B4B0-973EA9C8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52" y="4991104"/>
            <a:ext cx="804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1B6F3F41-0D07-4574-9D9E-4930152BE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304" y="499110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B7109094-2682-4AAF-9F37-5536C64E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16" y="331887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76E63F6D-D3C5-4B27-A34D-508DDD37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103" y="3318870"/>
            <a:ext cx="162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C3C39D18-57B4-49B1-B639-72FD6C94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00" y="3352801"/>
            <a:ext cx="7577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4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0F73F96699104F98A070CDA46AA9A6" ma:contentTypeVersion="18" ma:contentTypeDescription="Create a new document." ma:contentTypeScope="" ma:versionID="cfe268e52f5cfcc384dcc8237541622e">
  <xsd:schema xmlns:xsd="http://www.w3.org/2001/XMLSchema" xmlns:xs="http://www.w3.org/2001/XMLSchema" xmlns:p="http://schemas.microsoft.com/office/2006/metadata/properties" xmlns:ns1="http://schemas.microsoft.com/sharepoint/v3" xmlns:ns2="48f7fbb9-72f0-42c7-9d89-a5dbd9cd33f9" xmlns:ns3="f25b280e-dfd6-4253-bae6-6001f8dbac98" targetNamespace="http://schemas.microsoft.com/office/2006/metadata/properties" ma:root="true" ma:fieldsID="4e7b42077c8f618f8f8e7c480512174f" ns1:_="" ns2:_="" ns3:_="">
    <xsd:import namespace="http://schemas.microsoft.com/sharepoint/v3"/>
    <xsd:import namespace="48f7fbb9-72f0-42c7-9d89-a5dbd9cd33f9"/>
    <xsd:import namespace="f25b280e-dfd6-4253-bae6-6001f8dbac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Number_x006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7fbb9-72f0-42c7-9d89-a5dbd9cd33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Number_x0060_" ma:index="25" nillable="true" ma:displayName="Number`" ma:format="Dropdown" ma:internalName="Number_x0060_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b280e-dfd6-4253-bae6-6001f8dbac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Number_x0060_ xmlns="48f7fbb9-72f0-42c7-9d89-a5dbd9cd33f9" xsi:nil="true"/>
    <MediaServiceKeyPoints xmlns="48f7fbb9-72f0-42c7-9d89-a5dbd9cd33f9" xsi:nil="true"/>
    <_ip_UnifiedCompliancePolicyProperties xmlns="http://schemas.microsoft.com/sharepoint/v3" xsi:nil="true"/>
    <_Flow_SignoffStatus xmlns="48f7fbb9-72f0-42c7-9d89-a5dbd9cd33f9" xsi:nil="true"/>
  </documentManagement>
</p:properties>
</file>

<file path=customXml/itemProps1.xml><?xml version="1.0" encoding="utf-8"?>
<ds:datastoreItem xmlns:ds="http://schemas.openxmlformats.org/officeDocument/2006/customXml" ds:itemID="{3FF5AA2D-8090-49EA-A7D0-FFC94C824B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C9C79-EB67-4B55-B820-1A46678C1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8f7fbb9-72f0-42c7-9d89-a5dbd9cd33f9"/>
    <ds:schemaRef ds:uri="f25b280e-dfd6-4253-bae6-6001f8dbac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65B73A-FF7B-4539-9229-D86570EA81EE}">
  <ds:schemaRefs>
    <ds:schemaRef ds:uri="http://purl.org/dc/terms/"/>
    <ds:schemaRef ds:uri="http://www.w3.org/XML/1998/namespace"/>
    <ds:schemaRef ds:uri="f25b280e-dfd6-4253-bae6-6001f8dbac98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48f7fbb9-72f0-42c7-9d89-a5dbd9cd33f9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237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Open Sans</vt:lpstr>
      <vt:lpstr>Arial</vt:lpstr>
      <vt:lpstr>Consolas</vt:lpstr>
      <vt:lpstr>Calibri</vt:lpstr>
      <vt:lpstr>1_Office Theme</vt:lpstr>
      <vt:lpstr>3_Office Theme</vt:lpstr>
      <vt:lpstr>2_Office Theme</vt:lpstr>
      <vt:lpstr>Accelerate .NET to Azure with GitHub Actions</vt:lpstr>
      <vt:lpstr>What we learned last time</vt:lpstr>
      <vt:lpstr>Ok… So you are doing the same talk?</vt:lpstr>
      <vt:lpstr>Using GitHub Environments is a good idea </vt:lpstr>
      <vt:lpstr>Tools to Extend GitHub Actions</vt:lpstr>
      <vt:lpstr>GitHub Actions being Extra</vt:lpstr>
      <vt:lpstr>What about tests?</vt:lpstr>
      <vt:lpstr>       your tests with GitHub Actions</vt:lpstr>
      <vt:lpstr>Using CLIs in a GitHub Action</vt:lpstr>
      <vt:lpstr>A new way to review PRs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 (.NET Foundation)</cp:lastModifiedBy>
  <cp:revision>14</cp:revision>
  <dcterms:created xsi:type="dcterms:W3CDTF">2020-08-18T20:47:27Z</dcterms:created>
  <dcterms:modified xsi:type="dcterms:W3CDTF">2021-11-03T20:58:03Z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0x010100E30F73F96699104F98A070CDA46AA9A6</vt:lpwstr>
  </property>
</Properties>
</file>